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3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4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48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88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727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7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76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8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5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8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855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5315" y="4572001"/>
            <a:ext cx="100068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CONCEPT OF AUTHORITY</a:t>
            </a:r>
            <a:endParaRPr lang="en-US" sz="6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8" y="476518"/>
            <a:ext cx="7585657" cy="38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75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6372" y="154546"/>
            <a:ext cx="9839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/>
              <a:t>Meaning and Definition of Authority </a:t>
            </a:r>
            <a:endParaRPr lang="en-US" sz="4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09093" y="1130049"/>
            <a:ext cx="11706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Meaning of Authority</a:t>
            </a:r>
            <a:r>
              <a:rPr lang="en-US" sz="3600" b="1" dirty="0" smtClean="0"/>
              <a:t>:- </a:t>
            </a:r>
            <a:r>
              <a:rPr lang="en-US" sz="3600" dirty="0" smtClean="0"/>
              <a:t>Authority refers to the legal and formal to give commands and make decisions .For example, a manager has the authority to revise employees’ work schedules based on the needs of the company.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69703" y="3438373"/>
            <a:ext cx="5988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/>
              <a:t>Definitions</a:t>
            </a:r>
            <a:endParaRPr lang="en-US" sz="4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28034" y="4291385"/>
            <a:ext cx="11011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According to Beach </a:t>
            </a:r>
            <a:r>
              <a:rPr lang="en-US" sz="3600" dirty="0" smtClean="0"/>
              <a:t>, “Authority is legitimate right to   									direct or  influence the work of others.”</a:t>
            </a:r>
          </a:p>
          <a:p>
            <a:r>
              <a:rPr lang="en-US" sz="3600" b="1" u="sng" dirty="0" smtClean="0"/>
              <a:t>According to Robert A. Dahl </a:t>
            </a:r>
            <a:r>
              <a:rPr lang="en-US" sz="3600" dirty="0" smtClean="0"/>
              <a:t>, “Legitimate  power is often 												called authority.”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8350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4862" y="141668"/>
            <a:ext cx="8268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Characteristics of Authority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2428" y="1027019"/>
            <a:ext cx="10200067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Authority is a Quality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Capacity to command and obedience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Accepted and Respected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Authority is Legitimate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Authority is Relational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Authority is not something Material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Basis of authority is Reason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Organisation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Hierarchical nature of authority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Authority is situational concept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smtClean="0"/>
              <a:t>Accountability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259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04574" y="2434107"/>
            <a:ext cx="3361386" cy="157122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Kinds of Authority</a:t>
            </a:r>
            <a:endParaRPr lang="en-US" sz="3200" b="1" dirty="0"/>
          </a:p>
        </p:txBody>
      </p:sp>
      <p:sp>
        <p:nvSpPr>
          <p:cNvPr id="7" name="Oval 6"/>
          <p:cNvSpPr/>
          <p:nvPr/>
        </p:nvSpPr>
        <p:spPr>
          <a:xfrm>
            <a:off x="4665371" y="141668"/>
            <a:ext cx="2730321" cy="180304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Traditional Authority</a:t>
            </a:r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8351949" y="515155"/>
            <a:ext cx="2704563" cy="163561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Legal Authority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1197734" y="476519"/>
            <a:ext cx="2511380" cy="1674253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Authority of Elite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379927" y="2550017"/>
            <a:ext cx="2852670" cy="186743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Political Authority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2648218" y="4494728"/>
            <a:ext cx="3203620" cy="195114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Charismatic Authority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6523149" y="4494729"/>
            <a:ext cx="2994339" cy="190607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Religious Authority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8783392" y="2434107"/>
            <a:ext cx="2588653" cy="181592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Authority based on Force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956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930" y="231819"/>
            <a:ext cx="5396248" cy="106894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/>
              <a:t>Basis of Authority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376707" y="1358720"/>
            <a:ext cx="2292439" cy="15454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Legitimacy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585434" y="3000776"/>
            <a:ext cx="1944710" cy="154546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Legal Force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675810" y="3000776"/>
            <a:ext cx="2009104" cy="15454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U</a:t>
            </a:r>
            <a:r>
              <a:rPr lang="en-US" sz="3200" dirty="0" smtClean="0"/>
              <a:t>tility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9684914" y="1506828"/>
            <a:ext cx="2067058" cy="14424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Ancestral Lineage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334851" y="4546241"/>
            <a:ext cx="2171699" cy="164849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Religion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9523928" y="4546241"/>
            <a:ext cx="2389030" cy="15197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Constitution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5003442" y="3000776"/>
            <a:ext cx="2305319" cy="15454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Traditions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5003442" y="1551903"/>
            <a:ext cx="2305319" cy="135228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Public opinion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5003442" y="4642832"/>
            <a:ext cx="2305319" cy="163561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Habits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531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887" y="244699"/>
            <a:ext cx="84742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IMPORTANCE OF AUTHORITY</a:t>
            </a:r>
            <a:endParaRPr lang="en-US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6063" y="1365160"/>
            <a:ext cx="11062952" cy="3403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3600" dirty="0" smtClean="0"/>
              <a:t>Authority provides legitimacy to power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3600" dirty="0" smtClean="0"/>
              <a:t>Check on the principle of might  is right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3600" dirty="0" smtClean="0"/>
              <a:t>Authority brings efficiency in administration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3600" dirty="0" smtClean="0"/>
              <a:t>Authority provides stability to administration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3600" dirty="0" smtClean="0"/>
              <a:t>Administration becomes less Expensive</a:t>
            </a:r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4730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9111" y="2073498"/>
            <a:ext cx="6568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232931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168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11</cp:revision>
  <dcterms:created xsi:type="dcterms:W3CDTF">2024-12-29T12:08:41Z</dcterms:created>
  <dcterms:modified xsi:type="dcterms:W3CDTF">2024-12-29T13:56:09Z</dcterms:modified>
</cp:coreProperties>
</file>